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Longest Day of “Why?”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Psalm 22, John 11, Matthew 27:22-61</a:t>
            </a:r>
          </a:p>
        </p:txBody>
      </p:sp>
    </p:spTree>
    <p:extLst>
      <p:ext uri="{BB962C8B-B14F-4D97-AF65-F5344CB8AC3E}">
        <p14:creationId xmlns:p14="http://schemas.microsoft.com/office/powerpoint/2010/main" val="411075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460974" cy="5685183"/>
          </a:xfrm>
        </p:spPr>
        <p:txBody>
          <a:bodyPr/>
          <a:lstStyle/>
          <a:p>
            <a:r>
              <a:rPr lang="en-US" dirty="0"/>
              <a:t>“The Longest Day” was a movie about June 6, 1944. It was made released in 1962, and had nearly every famous actor available that year: John Wayne, Henry Fonda, Richard Burton, Robert </a:t>
            </a:r>
            <a:r>
              <a:rPr lang="en-US" dirty="0" err="1"/>
              <a:t>Mitchum</a:t>
            </a:r>
            <a:r>
              <a:rPr lang="en-US" dirty="0"/>
              <a:t>, Sean Connery, Eddie Albert, Peter </a:t>
            </a:r>
            <a:r>
              <a:rPr lang="en-US" dirty="0" err="1"/>
              <a:t>Lawford</a:t>
            </a:r>
            <a:r>
              <a:rPr lang="en-US" dirty="0"/>
              <a:t>, Mel Ferrer, George Segal, Roddy McDowall, and the list goes on and on.</a:t>
            </a:r>
          </a:p>
        </p:txBody>
      </p:sp>
      <p:pic>
        <p:nvPicPr>
          <p:cNvPr id="1026" name="Picture 2" descr="The Longest Day 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84" y="146490"/>
            <a:ext cx="4557816" cy="67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5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460974" cy="5685183"/>
          </a:xfrm>
        </p:spPr>
        <p:txBody>
          <a:bodyPr/>
          <a:lstStyle/>
          <a:p>
            <a:r>
              <a:rPr lang="en-US" dirty="0"/>
              <a:t>It told the story of D-Day, when the Allies invaded the beaches in Normandy, France to defeat Germany in WWII.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It definitely was a very long day.</a:t>
            </a:r>
          </a:p>
        </p:txBody>
      </p:sp>
      <p:pic>
        <p:nvPicPr>
          <p:cNvPr id="1026" name="Picture 2" descr="The Longest Day 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02" y="0"/>
            <a:ext cx="4657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But, other days have seemed long as well.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6" y="2107097"/>
            <a:ext cx="9157253" cy="4598504"/>
          </a:xfrm>
        </p:spPr>
        <p:txBody>
          <a:bodyPr/>
          <a:lstStyle/>
          <a:p>
            <a:r>
              <a:rPr lang="en-US" sz="2800" dirty="0"/>
              <a:t>Bad news came</a:t>
            </a:r>
          </a:p>
          <a:p>
            <a:r>
              <a:rPr lang="en-US" sz="2800" dirty="0"/>
              <a:t>Diagnosis at the doctor</a:t>
            </a:r>
          </a:p>
          <a:p>
            <a:r>
              <a:rPr lang="en-US" sz="2800" dirty="0"/>
              <a:t>Relationship loss</a:t>
            </a:r>
          </a:p>
          <a:p>
            <a:r>
              <a:rPr lang="en-US" sz="2800" dirty="0"/>
              <a:t>Job</a:t>
            </a:r>
          </a:p>
          <a:p>
            <a:r>
              <a:rPr lang="en-US" sz="2800" dirty="0"/>
              <a:t>Storms, real or figurative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9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11:1-44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273" y="0"/>
            <a:ext cx="54069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6"/>
            <a:ext cx="7474226" cy="1915294"/>
          </a:xfrm>
        </p:spPr>
        <p:txBody>
          <a:bodyPr/>
          <a:lstStyle/>
          <a:p>
            <a:r>
              <a:rPr lang="en-US" dirty="0"/>
              <a:t>What we call “Good Friday” didn’t seem good at the time…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5531" y="15106"/>
            <a:ext cx="4386469" cy="68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73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148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The Longest Day of “Why?”</vt:lpstr>
      <vt:lpstr>“The Longest Day” was a movie about June 6, 1944. It was made released in 1962, and had nearly every famous actor available that year: John Wayne, Henry Fonda, Richard Burton, Robert Mitchum, Sean Connery, Eddie Albert, Peter Lawford, Mel Ferrer, George Segal, Roddy McDowall, and the list goes on and on.</vt:lpstr>
      <vt:lpstr>It told the story of D-Day, when the Allies invaded the beaches in Normandy, France to defeat Germany in WWII.   It definitely was a very long day.</vt:lpstr>
      <vt:lpstr>But, other days have seemed long as well.  </vt:lpstr>
      <vt:lpstr>John 11:1-44</vt:lpstr>
      <vt:lpstr>What we call “Good Friday” didn’t seem good at the time…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Longest Day of “Why?”</dc:title>
  <dc:creator>Christopher Keefer</dc:creator>
  <cp:lastModifiedBy>Marshall Taylor</cp:lastModifiedBy>
  <cp:revision>6</cp:revision>
  <dcterms:created xsi:type="dcterms:W3CDTF">2017-04-09T13:12:35Z</dcterms:created>
  <dcterms:modified xsi:type="dcterms:W3CDTF">2017-04-17T19:34:28Z</dcterms:modified>
</cp:coreProperties>
</file>